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8800425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606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3366FF"/>
    <a:srgbClr val="2680A0"/>
    <a:srgbClr val="1977C1"/>
    <a:srgbClr val="88C53E"/>
    <a:srgbClr val="449A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92118" autoAdjust="0"/>
  </p:normalViewPr>
  <p:slideViewPr>
    <p:cSldViewPr snapToGrid="0">
      <p:cViewPr>
        <p:scale>
          <a:sx n="25" d="100"/>
          <a:sy n="25" d="100"/>
        </p:scale>
        <p:origin x="-1508" y="596"/>
      </p:cViewPr>
      <p:guideLst>
        <p:guide orient="horz" pos="13606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032" y="7070108"/>
            <a:ext cx="24480361" cy="15040222"/>
          </a:xfrm>
        </p:spPr>
        <p:txBody>
          <a:bodyPr anchor="b"/>
          <a:lstStyle>
            <a:lvl1pPr algn="ctr">
              <a:defRPr sz="1889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053" y="22690338"/>
            <a:ext cx="21600319" cy="10430151"/>
          </a:xfrm>
        </p:spPr>
        <p:txBody>
          <a:bodyPr/>
          <a:lstStyle>
            <a:lvl1pPr marL="0" indent="0" algn="ctr">
              <a:buNone/>
              <a:defRPr sz="7559"/>
            </a:lvl1pPr>
            <a:lvl2pPr marL="1440043" indent="0" algn="ctr">
              <a:buNone/>
              <a:defRPr sz="6299"/>
            </a:lvl2pPr>
            <a:lvl3pPr marL="2880086" indent="0" algn="ctr">
              <a:buNone/>
              <a:defRPr sz="5669"/>
            </a:lvl3pPr>
            <a:lvl4pPr marL="4320129" indent="0" algn="ctr">
              <a:buNone/>
              <a:defRPr sz="5040"/>
            </a:lvl4pPr>
            <a:lvl5pPr marL="5760171" indent="0" algn="ctr">
              <a:buNone/>
              <a:defRPr sz="5040"/>
            </a:lvl5pPr>
            <a:lvl6pPr marL="7200214" indent="0" algn="ctr">
              <a:buNone/>
              <a:defRPr sz="5040"/>
            </a:lvl6pPr>
            <a:lvl7pPr marL="8640257" indent="0" algn="ctr">
              <a:buNone/>
              <a:defRPr sz="5040"/>
            </a:lvl7pPr>
            <a:lvl8pPr marL="10080300" indent="0" algn="ctr">
              <a:buNone/>
              <a:defRPr sz="5040"/>
            </a:lvl8pPr>
            <a:lvl9pPr marL="11520343" indent="0" algn="ctr">
              <a:buNone/>
              <a:defRPr sz="50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032188-2E6F-4C7C-957A-DDC231893D4A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D52F5-B184-4F80-8786-913A2FB11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9155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029" y="2300044"/>
            <a:ext cx="24840367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029" y="11500170"/>
            <a:ext cx="24840367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029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032188-2E6F-4C7C-957A-DDC231893D4A}" type="datetimeFigureOut">
              <a:rPr lang="pt-BR" smtClean="0"/>
              <a:t>14/09/2021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0141" y="40040601"/>
            <a:ext cx="9720143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0300" y="40040601"/>
            <a:ext cx="648009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D52F5-B184-4F80-8786-913A2FB1109A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0125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2880086" rtl="0" eaLnBrk="1" latinLnBrk="0" hangingPunct="1">
        <a:lnSpc>
          <a:spcPct val="90000"/>
        </a:lnSpc>
        <a:spcBef>
          <a:spcPct val="0"/>
        </a:spcBef>
        <a:buNone/>
        <a:defRPr sz="1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20021" indent="-720021" algn="l" defTabSz="2880086" rtl="0" eaLnBrk="1" latinLnBrk="0" hangingPunct="1">
        <a:lnSpc>
          <a:spcPct val="90000"/>
        </a:lnSpc>
        <a:spcBef>
          <a:spcPts val="3150"/>
        </a:spcBef>
        <a:buFont typeface="Arial" panose="020B0604020202020204" pitchFamily="34" charset="0"/>
        <a:buChar char="•"/>
        <a:defRPr sz="8819" kern="1200">
          <a:solidFill>
            <a:schemeClr val="tx1"/>
          </a:solidFill>
          <a:latin typeface="+mn-lt"/>
          <a:ea typeface="+mn-ea"/>
          <a:cs typeface="+mn-cs"/>
        </a:defRPr>
      </a:lvl1pPr>
      <a:lvl2pPr marL="21600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7559" kern="1200">
          <a:solidFill>
            <a:schemeClr val="tx1"/>
          </a:solidFill>
          <a:latin typeface="+mn-lt"/>
          <a:ea typeface="+mn-ea"/>
          <a:cs typeface="+mn-cs"/>
        </a:defRPr>
      </a:lvl2pPr>
      <a:lvl3pPr marL="3600107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6299" kern="1200">
          <a:solidFill>
            <a:schemeClr val="tx1"/>
          </a:solidFill>
          <a:latin typeface="+mn-lt"/>
          <a:ea typeface="+mn-ea"/>
          <a:cs typeface="+mn-cs"/>
        </a:defRPr>
      </a:lvl3pPr>
      <a:lvl4pPr marL="5040150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6480193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920236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9360278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800321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2240364" indent="-720021" algn="l" defTabSz="2880086" rtl="0" eaLnBrk="1" latinLnBrk="0" hangingPunct="1">
        <a:lnSpc>
          <a:spcPct val="90000"/>
        </a:lnSpc>
        <a:spcBef>
          <a:spcPts val="1575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880086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3pPr>
      <a:lvl4pPr marL="4320129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4pPr>
      <a:lvl5pPr marL="5760171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5pPr>
      <a:lvl6pPr marL="7200214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6pPr>
      <a:lvl7pPr marL="8640257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7pPr>
      <a:lvl8pPr marL="10080300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8pPr>
      <a:lvl9pPr marL="11520343" algn="l" defTabSz="2880086" rtl="0" eaLnBrk="1" latinLnBrk="0" hangingPunct="1">
        <a:defRPr sz="566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CAFB5A10-A559-4D17-99B2-3CC9C0D04BCF}"/>
              </a:ext>
            </a:extLst>
          </p:cNvPr>
          <p:cNvSpPr txBox="1">
            <a:spLocks/>
          </p:cNvSpPr>
          <p:nvPr/>
        </p:nvSpPr>
        <p:spPr>
          <a:xfrm>
            <a:off x="488667" y="11086249"/>
            <a:ext cx="13680000" cy="90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9" name="Text Box 9">
            <a:extLst>
              <a:ext uri="{FF2B5EF4-FFF2-40B4-BE49-F238E27FC236}">
                <a16:creationId xmlns:a16="http://schemas.microsoft.com/office/drawing/2014/main" xmlns="" id="{FF5CE21D-2E14-492C-8558-C7B19978C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236" y="8802863"/>
            <a:ext cx="25200000" cy="829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pt-BR" sz="4000" b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Autor 1; </a:t>
            </a:r>
            <a:r>
              <a:rPr lang="pt-BR" sz="4000" b="1" dirty="0" err="1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co-autores</a:t>
            </a:r>
            <a:endParaRPr lang="pt-BR" sz="4000" b="1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pt-BR" sz="36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Instituição dos autores</a:t>
            </a:r>
            <a:r>
              <a:rPr lang="pt-BR" sz="3600" b="1" i="1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pt-BR" sz="3600" b="1" i="1" baseline="30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 Box 9">
            <a:extLst>
              <a:ext uri="{FF2B5EF4-FFF2-40B4-BE49-F238E27FC236}">
                <a16:creationId xmlns:a16="http://schemas.microsoft.com/office/drawing/2014/main" xmlns="" id="{526FE9D9-030D-42F3-9B5F-C4B4E8A7FF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6257" y="6331073"/>
            <a:ext cx="27000000" cy="2094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Autofit/>
          </a:bodyPr>
          <a:lstStyle/>
          <a:p>
            <a:endParaRPr lang="pt-BR" sz="6600" dirty="0"/>
          </a:p>
          <a:p>
            <a:pPr algn="ctr"/>
            <a:r>
              <a:rPr lang="pt-BR" sz="6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TÍTULO DO TRABALHO</a:t>
            </a:r>
            <a:endParaRPr lang="pt-BR" sz="72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xmlns="" id="{E6EB5F48-91C1-4BDB-8505-356862A55409}"/>
              </a:ext>
            </a:extLst>
          </p:cNvPr>
          <p:cNvSpPr txBox="1">
            <a:spLocks/>
          </p:cNvSpPr>
          <p:nvPr/>
        </p:nvSpPr>
        <p:spPr>
          <a:xfrm>
            <a:off x="488667" y="19838734"/>
            <a:ext cx="13680000" cy="90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xmlns="" id="{06671933-630F-4FCA-8667-8E4238A4EDEC}"/>
              </a:ext>
            </a:extLst>
          </p:cNvPr>
          <p:cNvSpPr txBox="1">
            <a:spLocks/>
          </p:cNvSpPr>
          <p:nvPr/>
        </p:nvSpPr>
        <p:spPr>
          <a:xfrm>
            <a:off x="14527340" y="24603900"/>
            <a:ext cx="13680000" cy="90000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xmlns="" id="{373E35B0-DDDC-4CA5-BCC2-4A5AA304EDCC}"/>
              </a:ext>
            </a:extLst>
          </p:cNvPr>
          <p:cNvSpPr txBox="1">
            <a:spLocks/>
          </p:cNvSpPr>
          <p:nvPr/>
        </p:nvSpPr>
        <p:spPr>
          <a:xfrm>
            <a:off x="7687340" y="34836536"/>
            <a:ext cx="13680000" cy="9000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REFERÊNCIAS BIBLIOGRÁFICAS</a:t>
            </a:r>
          </a:p>
        </p:txBody>
      </p:sp>
      <p:sp>
        <p:nvSpPr>
          <p:cNvPr id="66" name="CaixaDeTexto 65">
            <a:extLst>
              <a:ext uri="{FF2B5EF4-FFF2-40B4-BE49-F238E27FC236}">
                <a16:creationId xmlns:a16="http://schemas.microsoft.com/office/drawing/2014/main" xmlns="" id="{FAE24B03-F081-439E-8FCF-6628A8B8AC27}"/>
              </a:ext>
            </a:extLst>
          </p:cNvPr>
          <p:cNvSpPr txBox="1">
            <a:spLocks/>
          </p:cNvSpPr>
          <p:nvPr/>
        </p:nvSpPr>
        <p:spPr>
          <a:xfrm>
            <a:off x="456001" y="28264024"/>
            <a:ext cx="13680000" cy="90359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pt-BR" sz="4500" b="1" dirty="0"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46" name="Retângulo 45">
            <a:extLst>
              <a:ext uri="{FF2B5EF4-FFF2-40B4-BE49-F238E27FC236}">
                <a16:creationId xmlns:a16="http://schemas.microsoft.com/office/drawing/2014/main" xmlns="" id="{27202BF1-F1C3-4D5E-8126-DEB302CA37C8}"/>
              </a:ext>
            </a:extLst>
          </p:cNvPr>
          <p:cNvSpPr/>
          <p:nvPr/>
        </p:nvSpPr>
        <p:spPr>
          <a:xfrm>
            <a:off x="14890953" y="38931316"/>
            <a:ext cx="13496387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5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pt-BR" sz="3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C5EE9212-F010-4986-8237-971D54E84B55}"/>
              </a:ext>
            </a:extLst>
          </p:cNvPr>
          <p:cNvSpPr/>
          <p:nvPr/>
        </p:nvSpPr>
        <p:spPr>
          <a:xfrm>
            <a:off x="0" y="41256445"/>
            <a:ext cx="28767209" cy="19326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258" y="-1"/>
            <a:ext cx="28767211" cy="601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0532C62F-D039-4457-8FEA-5B0C93F93BCB}"/>
              </a:ext>
            </a:extLst>
          </p:cNvPr>
          <p:cNvSpPr txBox="1"/>
          <p:nvPr/>
        </p:nvSpPr>
        <p:spPr>
          <a:xfrm>
            <a:off x="1357036" y="12172848"/>
            <a:ext cx="1187793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384CBB7D-2863-456D-B376-3FD001450628}"/>
              </a:ext>
            </a:extLst>
          </p:cNvPr>
          <p:cNvSpPr txBox="1"/>
          <p:nvPr/>
        </p:nvSpPr>
        <p:spPr>
          <a:xfrm>
            <a:off x="15105813" y="12112697"/>
            <a:ext cx="11877930" cy="1117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C6769301-C278-49E8-97B6-4E6B6477ADDE}"/>
              </a:ext>
            </a:extLst>
          </p:cNvPr>
          <p:cNvSpPr txBox="1"/>
          <p:nvPr/>
        </p:nvSpPr>
        <p:spPr>
          <a:xfrm>
            <a:off x="1389702" y="20805267"/>
            <a:ext cx="1187793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01322021-47DF-49D0-BB5E-39ED75326B8D}"/>
              </a:ext>
            </a:extLst>
          </p:cNvPr>
          <p:cNvSpPr txBox="1"/>
          <p:nvPr/>
        </p:nvSpPr>
        <p:spPr>
          <a:xfrm>
            <a:off x="1357036" y="29318912"/>
            <a:ext cx="1187793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B99795CB-D653-43AD-A59B-51FFF4A5BD52}"/>
              </a:ext>
            </a:extLst>
          </p:cNvPr>
          <p:cNvSpPr txBox="1"/>
          <p:nvPr/>
        </p:nvSpPr>
        <p:spPr>
          <a:xfrm>
            <a:off x="15105813" y="25869595"/>
            <a:ext cx="1187793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CDD89D31-39E4-4F97-B281-BAFD763854D3}"/>
              </a:ext>
            </a:extLst>
          </p:cNvPr>
          <p:cNvSpPr txBox="1"/>
          <p:nvPr/>
        </p:nvSpPr>
        <p:spPr>
          <a:xfrm>
            <a:off x="1084901" y="35716949"/>
            <a:ext cx="25898841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  <a:r>
              <a:rPr lang="pt-BR" sz="4500" dirty="0" err="1"/>
              <a:t>Xxxxx</a:t>
            </a:r>
            <a:r>
              <a:rPr lang="pt-BR" sz="4500" dirty="0"/>
              <a:t> </a:t>
            </a:r>
            <a:r>
              <a:rPr lang="pt-BR" sz="4500" dirty="0" err="1"/>
              <a:t>xxxxxxxxxx</a:t>
            </a:r>
            <a:r>
              <a:rPr lang="pt-BR" sz="4500" dirty="0"/>
              <a:t> </a:t>
            </a:r>
            <a:r>
              <a:rPr lang="pt-BR" sz="4500" dirty="0" err="1"/>
              <a:t>xxxxxxxxxxx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</a:t>
            </a:r>
            <a:r>
              <a:rPr lang="pt-BR" sz="4500" dirty="0"/>
              <a:t>.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</a:t>
            </a:r>
            <a:r>
              <a:rPr lang="pt-BR" sz="4500" dirty="0"/>
              <a:t> </a:t>
            </a:r>
            <a:r>
              <a:rPr lang="pt-BR" sz="4500" dirty="0" err="1"/>
              <a:t>xxxxxxxxx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 </a:t>
            </a:r>
            <a:r>
              <a:rPr lang="pt-BR" sz="4500" dirty="0" err="1"/>
              <a:t>xxxxxxxx</a:t>
            </a:r>
            <a:r>
              <a:rPr lang="pt-BR" sz="45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193398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1494</TotalTime>
  <Words>390</Words>
  <Application>Microsoft Office PowerPoint</Application>
  <PresentationFormat>Personalizar</PresentationFormat>
  <Paragraphs>16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Cássio Moquedace</dc:creator>
  <cp:lastModifiedBy>NX</cp:lastModifiedBy>
  <cp:revision>100</cp:revision>
  <dcterms:created xsi:type="dcterms:W3CDTF">2018-09-11T23:04:03Z</dcterms:created>
  <dcterms:modified xsi:type="dcterms:W3CDTF">2021-09-15T00:50:34Z</dcterms:modified>
</cp:coreProperties>
</file>